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AFEE5-7E79-4AED-A2EF-BE9541C9012F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02AB-36BA-4F6F-A7B5-FF61B3465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75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5817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027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137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86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3625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7575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310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72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835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578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6808-AC9D-4447-A655-19B48E35DFCE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9401-780B-45FA-97BA-6575401F7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186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202630"/>
            <a:ext cx="9144000" cy="85010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altLang="en-US" sz="2000" b="1" dirty="0" smtClean="0">
                <a:latin typeface="Comic Sans MS" panose="030F0702030302020204" pitchFamily="66" charset="0"/>
              </a:rPr>
              <a:t>INTRODUCTION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latin typeface="Comic Sans MS" panose="030F0702030302020204" pitchFamily="66" charset="0"/>
              </a:rPr>
              <a:t>To What Extent Was </a:t>
            </a:r>
            <a:r>
              <a:rPr lang="en-GB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Popular Prejudice </a:t>
            </a:r>
            <a:r>
              <a:rPr lang="en-GB" sz="2000" dirty="0" smtClean="0">
                <a:latin typeface="Comic Sans MS" panose="030F0702030302020204" pitchFamily="66" charset="0"/>
              </a:rPr>
              <a:t>The Main Obstacle To The Achievement Of Civil Rights For Black People Up To 1941?</a:t>
            </a:r>
            <a:endParaRPr lang="en-GB" alt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413"/>
            <a:ext cx="4752528" cy="29526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1. Set </a:t>
            </a:r>
            <a:r>
              <a:rPr lang="en-GB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Scene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– In 1865 the American Civil war brought the </a:t>
            </a:r>
            <a:r>
              <a:rPr lang="en-GB" altLang="en-US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end to slavery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in the southern states.  Freed blacks were granted </a:t>
            </a:r>
            <a:r>
              <a:rPr lang="en-GB" altLang="en-US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full civil rights under the 14</a:t>
            </a:r>
            <a:r>
              <a:rPr lang="en-GB" altLang="en-US" sz="2400" b="1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GB" altLang="en-US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Amendment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and it looked like blacks would be free at last.   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88432" cy="32403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Isolated </a:t>
            </a:r>
            <a:r>
              <a:rPr lang="en-GB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factor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– However despite </a:t>
            </a:r>
            <a:r>
              <a:rPr lang="en-GB" altLang="en-US" sz="2400" dirty="0">
                <a:latin typeface="Comic Sans MS" panose="030F0702030302020204" pitchFamily="66" charset="0"/>
              </a:rPr>
              <a:t>this </a:t>
            </a:r>
            <a:r>
              <a:rPr lang="en-GB" altLang="en-US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life still remained difficult</a:t>
            </a:r>
            <a:r>
              <a:rPr lang="en-GB" altLang="en-US" sz="2400" dirty="0">
                <a:latin typeface="Comic Sans MS" panose="030F0702030302020204" pitchFamily="66" charset="0"/>
              </a:rPr>
              <a:t> for blacks in the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south, this can be partly explained through </a:t>
            </a:r>
            <a:r>
              <a:rPr lang="en-GB" alt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popular prejudice in both the north and the south</a:t>
            </a:r>
            <a:endParaRPr lang="en-GB" altLang="en-US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alt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016" y="4365104"/>
            <a:ext cx="471601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GB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+mn-cs"/>
              </a:rPr>
              <a:t>3. Main </a:t>
            </a:r>
            <a:r>
              <a:rPr lang="en-GB" altLang="en-US" sz="2400" b="1" dirty="0">
                <a:solidFill>
                  <a:srgbClr val="C00000"/>
                </a:solidFill>
                <a:latin typeface="Comic Sans MS" panose="030F0702030302020204" pitchFamily="66" charset="0"/>
                <a:cs typeface="+mn-cs"/>
              </a:rPr>
              <a:t>Argument </a:t>
            </a:r>
            <a:r>
              <a:rPr lang="en-GB" altLang="en-US" sz="2400" dirty="0">
                <a:solidFill>
                  <a:prstClr val="black"/>
                </a:solidFill>
                <a:latin typeface="Comic Sans MS" panose="030F0702030302020204" pitchFamily="66" charset="0"/>
                <a:cs typeface="+mn-cs"/>
              </a:rPr>
              <a:t>– Perhaps the most important factor is the ‘</a:t>
            </a:r>
            <a:r>
              <a:rPr lang="en-GB" alt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+mn-cs"/>
              </a:rPr>
              <a:t>Separate but Equal’ decision of the Supreme Court </a:t>
            </a:r>
            <a:r>
              <a:rPr lang="en-GB" altLang="en-US" sz="2400" dirty="0">
                <a:solidFill>
                  <a:prstClr val="black"/>
                </a:solidFill>
                <a:latin typeface="Comic Sans MS" panose="030F0702030302020204" pitchFamily="66" charset="0"/>
                <a:cs typeface="+mn-cs"/>
              </a:rPr>
              <a:t>denied black Americans their civil rights</a:t>
            </a:r>
            <a:r>
              <a:rPr lang="en-GB" altLang="en-US" sz="2400" dirty="0" smtClean="0">
                <a:solidFill>
                  <a:prstClr val="black"/>
                </a:solidFill>
                <a:latin typeface="Comic Sans MS" panose="030F0702030302020204" pitchFamily="66" charset="0"/>
                <a:cs typeface="+mn-cs"/>
              </a:rPr>
              <a:t>.</a:t>
            </a:r>
            <a:endParaRPr lang="en-GB" altLang="en-US" sz="2400" dirty="0">
              <a:solidFill>
                <a:prstClr val="black"/>
              </a:solidFill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0014" y="4802376"/>
            <a:ext cx="4124474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en-GB" alt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4. Other </a:t>
            </a:r>
            <a:r>
              <a:rPr lang="en-GB" alt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Factors</a:t>
            </a:r>
            <a:r>
              <a:rPr lang="en-GB" altLang="en-US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– However there are other factors why blacks did not achieve their civil rights </a:t>
            </a:r>
            <a:r>
              <a:rPr lang="en-GB" alt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such as… </a:t>
            </a:r>
          </a:p>
        </p:txBody>
      </p:sp>
    </p:spTree>
    <p:extLst>
      <p:ext uri="{BB962C8B-B14F-4D97-AF65-F5344CB8AC3E}">
        <p14:creationId xmlns="" xmlns:p14="http://schemas.microsoft.com/office/powerpoint/2010/main" val="18763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animBg="1"/>
      <p:bldP spid="13316" grpId="0" uiExpand="1" build="p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16561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GB" altLang="en-US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1. Dealing </a:t>
            </a:r>
            <a:r>
              <a:rPr lang="en-GB" altLang="en-US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With The Isolated Factor: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In conclusion, there were </a:t>
            </a:r>
            <a:r>
              <a:rPr lang="en-GB" altLang="en-US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many obstacles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to blacks achieving their civil rights before 1941.   It can be argued that the </a:t>
            </a:r>
            <a:r>
              <a:rPr lang="en-GB" altLang="en-US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discrimination blacks faced in the north and the south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in finding work and housing resulted in many </a:t>
            </a:r>
            <a:r>
              <a:rPr lang="en-GB" altLang="en-US" sz="20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living in such poverty.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2630"/>
            <a:ext cx="9144000" cy="85010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000" b="1" dirty="0" smtClean="0">
                <a:latin typeface="Comic Sans MS" panose="030F0702030302020204" pitchFamily="66" charset="0"/>
              </a:rPr>
              <a:t>CONCLUSION 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- </a:t>
            </a:r>
            <a:r>
              <a:rPr lang="en-GB" sz="2000" dirty="0" smtClean="0">
                <a:latin typeface="Comic Sans MS" panose="030F0702030302020204" pitchFamily="66" charset="0"/>
              </a:rPr>
              <a:t>To What Extent Was </a:t>
            </a:r>
            <a:r>
              <a:rPr lang="en-GB" sz="2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Popular Prejudice </a:t>
            </a:r>
            <a:r>
              <a:rPr lang="en-GB" sz="2000" dirty="0" smtClean="0">
                <a:latin typeface="Comic Sans MS" panose="030F0702030302020204" pitchFamily="66" charset="0"/>
              </a:rPr>
              <a:t>The Main Obstacle To The Achievement Of Civil Rights For Black People Up To 1941?</a:t>
            </a:r>
            <a:endParaRPr lang="en-GB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6" y="3429000"/>
            <a:ext cx="3382582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en-GB" alt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3. Giving </a:t>
            </a:r>
            <a:r>
              <a:rPr lang="en-GB" alt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 Overall Answer To The Questions: </a:t>
            </a:r>
            <a:r>
              <a:rPr lang="en-GB" altLang="en-US" dirty="0" smtClean="0">
                <a:latin typeface="Comic Sans MS" panose="030F0702030302020204" pitchFamily="66" charset="0"/>
              </a:rPr>
              <a:t>Overall, the </a:t>
            </a:r>
            <a:r>
              <a:rPr lang="en-GB" alt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Supreme Court decision in 1896 </a:t>
            </a:r>
            <a:r>
              <a:rPr lang="en-GB" altLang="en-US" dirty="0" smtClean="0">
                <a:latin typeface="Comic Sans MS" panose="030F0702030302020204" pitchFamily="66" charset="0"/>
              </a:rPr>
              <a:t>and legal decisions made by the state governments was the most important factor because it </a:t>
            </a:r>
            <a:r>
              <a:rPr lang="en-GB" alt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denied blacks their civil rights promised by the 14</a:t>
            </a:r>
            <a:r>
              <a:rPr lang="en-GB" altLang="en-US" b="1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</a:t>
            </a:r>
            <a:r>
              <a:rPr lang="en-GB" alt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amendment.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3275223"/>
            <a:ext cx="5040560" cy="32501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alt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2. Dealing </a:t>
            </a:r>
            <a:r>
              <a:rPr lang="en-GB" alt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With The Other Factors</a:t>
            </a:r>
            <a:r>
              <a:rPr lang="en-GB" alt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This was </a:t>
            </a:r>
            <a:r>
              <a:rPr lang="en-GB" alt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not the only </a:t>
            </a:r>
            <a:r>
              <a:rPr lang="en-GB" alt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reason, on </a:t>
            </a:r>
            <a:r>
              <a:rPr lang="en-GB" alt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one </a:t>
            </a:r>
            <a:r>
              <a:rPr lang="en-GB" alt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hand, the </a:t>
            </a:r>
            <a:r>
              <a:rPr lang="en-GB" alt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KKK</a:t>
            </a:r>
            <a:r>
              <a:rPr lang="en-GB" alt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 used secrecy, violence and influence to maintain white supremacy that </a:t>
            </a:r>
            <a:r>
              <a:rPr lang="en-GB" alt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kept blacks down.   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On the other hand, </a:t>
            </a:r>
            <a:r>
              <a:rPr lang="en-GB" alt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states denied blacks the right to vote</a:t>
            </a:r>
            <a:r>
              <a:rPr lang="en-GB" alt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 and even</a:t>
            </a:r>
            <a:r>
              <a:rPr lang="en-GB" alt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 Presidents were reluctant </a:t>
            </a:r>
            <a:r>
              <a:rPr lang="en-GB" alt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to help blacks. 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Also the </a:t>
            </a:r>
            <a:r>
              <a:rPr lang="en-GB" altLang="en-US" b="1" dirty="0">
                <a:solidFill>
                  <a:srgbClr val="7030A0"/>
                </a:solidFill>
                <a:latin typeface="Comic Sans MS" panose="030F0702030302020204" pitchFamily="66" charset="0"/>
              </a:rPr>
              <a:t>black community also failed to work together </a:t>
            </a:r>
            <a:r>
              <a:rPr lang="en-GB" alt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in a coordinated movement to push for civil rights.  </a:t>
            </a:r>
          </a:p>
        </p:txBody>
      </p:sp>
    </p:spTree>
    <p:extLst>
      <p:ext uri="{BB962C8B-B14F-4D97-AF65-F5344CB8AC3E}">
        <p14:creationId xmlns="" xmlns:p14="http://schemas.microsoft.com/office/powerpoint/2010/main" val="158319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347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INTRODUCTION - To What Extent Was Popular Prejudice The Main Obstacle To The Achievement Of Civil Rights For Black People Up To 1941?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- To What Extent Was Popular Prejudice The Main Obstacle To The Achievement Of Civil Rights For Black People Up To 1941?</dc:title>
  <dc:creator>Alix</dc:creator>
  <cp:lastModifiedBy>Windows User</cp:lastModifiedBy>
  <cp:revision>34</cp:revision>
  <dcterms:created xsi:type="dcterms:W3CDTF">2015-08-30T17:38:38Z</dcterms:created>
  <dcterms:modified xsi:type="dcterms:W3CDTF">2015-09-03T13:22:26Z</dcterms:modified>
</cp:coreProperties>
</file>