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67D61-72FA-4A99-BC21-3F572AA03410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FF0B7-61F6-47CC-A3BB-04B4612013F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Each group to research 1 </a:t>
            </a:r>
            <a:r>
              <a:rPr lang="en-GB" smtClean="0"/>
              <a:t>international Organisation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FF0B7-61F6-47CC-A3BB-04B4612013F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277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18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778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409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492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870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366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58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259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31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101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8619D-A2E3-4EE5-A955-3241649FC3BD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AC2F-8C6A-4197-BBA4-D3A240E96A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521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udentsforliberty.org/wp-content/uploads/2013/01/Africa-P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396536" cy="69237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115666"/>
          </a:xfrm>
          <a:noFill/>
        </p:spPr>
        <p:txBody>
          <a:bodyPr>
            <a:noAutofit/>
          </a:bodyPr>
          <a:lstStyle/>
          <a:p>
            <a:r>
              <a:rPr lang="en-GB" sz="6600" b="1" dirty="0" smtClean="0"/>
              <a:t>WORLD ISSUES: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Development in Africa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340696"/>
            <a:ext cx="8460432" cy="17526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ESSAY 2:</a:t>
            </a:r>
          </a:p>
          <a:p>
            <a:r>
              <a:rPr lang="en-GB" altLang="en-US" b="1" dirty="0" smtClean="0">
                <a:solidFill>
                  <a:srgbClr val="C00000"/>
                </a:solidFill>
              </a:rPr>
              <a:t>The Success Of International Organisations In Resolving Problems in Africa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6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000" dirty="0" smtClean="0"/>
              <a:t>Role &amp; Effectiveness Of International Organisations In Attempts To Resolve The Issue</a:t>
            </a:r>
            <a:endParaRPr lang="en-GB" sz="3000" dirty="0"/>
          </a:p>
        </p:txBody>
      </p:sp>
      <p:sp>
        <p:nvSpPr>
          <p:cNvPr id="4" name="Right Arrow 3"/>
          <p:cNvSpPr/>
          <p:nvPr/>
        </p:nvSpPr>
        <p:spPr>
          <a:xfrm>
            <a:off x="-1" y="1340768"/>
            <a:ext cx="4211959" cy="172819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SUCCESSFUL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flipH="1">
            <a:off x="5220072" y="4509120"/>
            <a:ext cx="3934371" cy="172819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UNSUCCESSFUL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4" y="4032066"/>
            <a:ext cx="187220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African Union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67077" y="2924944"/>
            <a:ext cx="3240359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Non-Government </a:t>
            </a:r>
            <a:r>
              <a:rPr lang="en-GB" sz="2800" b="1" dirty="0"/>
              <a:t>O</a:t>
            </a:r>
            <a:r>
              <a:rPr lang="en-GB" sz="2800" b="1" dirty="0" smtClean="0"/>
              <a:t>rganisation (NGO)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4716016" y="1679452"/>
            <a:ext cx="324036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European Union EU</a:t>
            </a:r>
            <a:endParaRPr lang="en-GB" sz="2800" b="1" dirty="0"/>
          </a:p>
        </p:txBody>
      </p:sp>
      <p:sp>
        <p:nvSpPr>
          <p:cNvPr id="12" name="Rectangle 11"/>
          <p:cNvSpPr/>
          <p:nvPr/>
        </p:nvSpPr>
        <p:spPr>
          <a:xfrm flipH="1">
            <a:off x="251520" y="3284984"/>
            <a:ext cx="259228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Bilateral Aid From UK</a:t>
            </a:r>
            <a:endParaRPr lang="en-GB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683568" y="5543073"/>
            <a:ext cx="3126177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United Nations UN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389845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950" y="115888"/>
            <a:ext cx="8729663" cy="72072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chemeClr val="tx1"/>
                </a:solidFill>
              </a:rPr>
              <a:t>CfE </a:t>
            </a:r>
            <a:r>
              <a:rPr lang="en-GB" sz="4000" b="1" dirty="0"/>
              <a:t>P</a:t>
            </a:r>
            <a:r>
              <a:rPr lang="en-GB" sz="4000" b="1" dirty="0" smtClean="0">
                <a:solidFill>
                  <a:schemeClr val="tx1"/>
                </a:solidFill>
              </a:rPr>
              <a:t>ractice </a:t>
            </a:r>
            <a:r>
              <a:rPr lang="en-GB" sz="4000" b="1" dirty="0"/>
              <a:t>P</a:t>
            </a:r>
            <a:r>
              <a:rPr lang="en-GB" sz="4000" b="1" dirty="0" smtClean="0">
                <a:solidFill>
                  <a:schemeClr val="tx1"/>
                </a:solidFill>
              </a:rPr>
              <a:t>apers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25"/>
            <a:ext cx="8496300" cy="511239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2400" dirty="0" smtClean="0"/>
              <a:t>International organisations </a:t>
            </a:r>
            <a:r>
              <a:rPr lang="en-GB" altLang="en-US" sz="2400" b="1" dirty="0" smtClean="0">
                <a:solidFill>
                  <a:srgbClr val="7030A0"/>
                </a:solidFill>
              </a:rPr>
              <a:t>have been successful </a:t>
            </a:r>
            <a:r>
              <a:rPr lang="en-GB" altLang="en-US" sz="2400" dirty="0" smtClean="0"/>
              <a:t>in resolving a significant world issue.  </a:t>
            </a:r>
            <a:r>
              <a:rPr lang="en-GB" altLang="en-US" sz="2400" b="1" dirty="0" smtClean="0">
                <a:solidFill>
                  <a:srgbClr val="7030A0"/>
                </a:solidFill>
              </a:rPr>
              <a:t>Discuss </a:t>
            </a:r>
            <a:r>
              <a:rPr lang="en-GB" altLang="en-US" sz="2400" dirty="0" smtClean="0"/>
              <a:t>with reference to a world issue you have studied (20)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GB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2400" b="1" dirty="0" smtClean="0">
                <a:solidFill>
                  <a:srgbClr val="7030A0"/>
                </a:solidFill>
              </a:rPr>
              <a:t>To what extent </a:t>
            </a:r>
            <a:r>
              <a:rPr lang="en-GB" altLang="en-US" sz="2400" dirty="0" smtClean="0"/>
              <a:t>has a world issue you have studied </a:t>
            </a:r>
            <a:r>
              <a:rPr lang="en-GB" altLang="en-US" sz="2400" b="1" dirty="0" smtClean="0">
                <a:solidFill>
                  <a:srgbClr val="7030A0"/>
                </a:solidFill>
              </a:rPr>
              <a:t>been solved </a:t>
            </a:r>
            <a:r>
              <a:rPr lang="en-GB" altLang="en-US" sz="2400" dirty="0" smtClean="0"/>
              <a:t>by international organisations? (20)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GB" alt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 smtClean="0"/>
              <a:t>Evaluate the </a:t>
            </a:r>
            <a:r>
              <a:rPr lang="en-GB" altLang="en-US" sz="2400" b="1" dirty="0" smtClean="0">
                <a:solidFill>
                  <a:srgbClr val="7030A0"/>
                </a:solidFill>
              </a:rPr>
              <a:t>success </a:t>
            </a:r>
            <a:r>
              <a:rPr lang="en-GB" altLang="en-US" sz="2400" dirty="0" smtClean="0"/>
              <a:t>of international organisations in </a:t>
            </a:r>
            <a:r>
              <a:rPr lang="en-GB" altLang="en-US" sz="2400" b="1" dirty="0" smtClean="0">
                <a:solidFill>
                  <a:srgbClr val="7030A0"/>
                </a:solidFill>
              </a:rPr>
              <a:t>resolving</a:t>
            </a:r>
            <a:r>
              <a:rPr lang="en-GB" altLang="en-US" sz="2400" dirty="0" smtClean="0"/>
              <a:t> a world issue you have studied (12)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GB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GB" altLang="en-US" sz="2400" b="1" dirty="0" smtClean="0">
                <a:solidFill>
                  <a:srgbClr val="0070C0"/>
                </a:solidFill>
              </a:rPr>
              <a:t>Analyse</a:t>
            </a:r>
            <a:r>
              <a:rPr lang="en-GB" altLang="en-US" sz="2400" dirty="0" smtClean="0"/>
              <a:t> the 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actions taken </a:t>
            </a:r>
            <a:r>
              <a:rPr lang="en-GB" altLang="en-US" sz="2400" dirty="0" smtClean="0"/>
              <a:t>by international organisations 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to resolve</a:t>
            </a:r>
            <a:r>
              <a:rPr lang="en-GB" altLang="en-US" sz="2400" dirty="0" smtClean="0"/>
              <a:t> a world issue you have studied (12)</a:t>
            </a:r>
          </a:p>
        </p:txBody>
      </p:sp>
    </p:spTree>
    <p:extLst>
      <p:ext uri="{BB962C8B-B14F-4D97-AF65-F5344CB8AC3E}">
        <p14:creationId xmlns:p14="http://schemas.microsoft.com/office/powerpoint/2010/main" xmlns="" val="285355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137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WORLD ISSUES: Development in Africa</vt:lpstr>
      <vt:lpstr>Role &amp; Effectiveness Of International Organisations In Attempts To Resolve The Issue</vt:lpstr>
      <vt:lpstr>CfE Practice Papers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ISSUES: Development in Africa</dc:title>
  <dc:creator>Alix</dc:creator>
  <cp:lastModifiedBy>Windows User</cp:lastModifiedBy>
  <cp:revision>7</cp:revision>
  <dcterms:created xsi:type="dcterms:W3CDTF">2015-09-01T15:50:44Z</dcterms:created>
  <dcterms:modified xsi:type="dcterms:W3CDTF">2015-09-02T07:17:03Z</dcterms:modified>
</cp:coreProperties>
</file>