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E010-CF46-4497-A397-BEDD275CD286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546E-6641-4D35-9B79-E440D0DEA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139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E010-CF46-4497-A397-BEDD275CD286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546E-6641-4D35-9B79-E440D0DEA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3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E010-CF46-4497-A397-BEDD275CD286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546E-6641-4D35-9B79-E440D0DEA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57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E010-CF46-4497-A397-BEDD275CD286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546E-6641-4D35-9B79-E440D0DEA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55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E010-CF46-4497-A397-BEDD275CD286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546E-6641-4D35-9B79-E440D0DEA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51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E010-CF46-4497-A397-BEDD275CD286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546E-6641-4D35-9B79-E440D0DEA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983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E010-CF46-4497-A397-BEDD275CD286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546E-6641-4D35-9B79-E440D0DEA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26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E010-CF46-4497-A397-BEDD275CD286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546E-6641-4D35-9B79-E440D0DEA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76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E010-CF46-4497-A397-BEDD275CD286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546E-6641-4D35-9B79-E440D0DEA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57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E010-CF46-4497-A397-BEDD275CD286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546E-6641-4D35-9B79-E440D0DEA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4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E010-CF46-4497-A397-BEDD275CD286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546E-6641-4D35-9B79-E440D0DEA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95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0E010-CF46-4497-A397-BEDD275CD286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A546E-6641-4D35-9B79-E440D0DEA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8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Basheikh@edinburghchamber.co.uk" TargetMode="External"/><Relationship Id="rId2" Type="http://schemas.openxmlformats.org/officeDocument/2006/relationships/hyperlink" Target="mailto:Barbara.moir@sds.co.u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Coursing Process 2022-2023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For pupils currently in S4 or S5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96102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5400" b="1" dirty="0" smtClean="0"/>
              <a:t>How will the coursing system work this year?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Basing choices on the recommendations of subject teachers, and having done all the research, pupils write down six course requests (five + study in S6) – in order of importance</a:t>
            </a:r>
          </a:p>
          <a:p>
            <a:r>
              <a:rPr lang="en-GB" sz="3600" dirty="0" smtClean="0"/>
              <a:t>Then, pupils write down two reserve choices – must be happy to study these courses</a:t>
            </a:r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22614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 smtClean="0"/>
              <a:t>Why reserve choices are necessary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Might not be enough students for a course to run</a:t>
            </a:r>
          </a:p>
          <a:p>
            <a:r>
              <a:rPr lang="en-GB" sz="3600" dirty="0" smtClean="0"/>
              <a:t>Might be too many students have chosen a course</a:t>
            </a:r>
          </a:p>
          <a:p>
            <a:r>
              <a:rPr lang="en-GB" sz="3600" dirty="0" smtClean="0"/>
              <a:t>A student might have chosen two subjects that are timetabled at the same time</a:t>
            </a:r>
          </a:p>
          <a:p>
            <a:r>
              <a:rPr lang="en-GB" sz="3600" dirty="0" smtClean="0"/>
              <a:t>So important that young people choose reserve choices that they are happy to study</a:t>
            </a:r>
          </a:p>
          <a:p>
            <a:r>
              <a:rPr lang="en-GB" sz="3600" dirty="0" smtClean="0"/>
              <a:t>Will try to give young people what you want but sometimes just not possible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09697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 smtClean="0"/>
              <a:t>Timescale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3600" dirty="0" smtClean="0"/>
              <a:t>Be ready for a meeting with PSL between 23 January and Friday 3 February</a:t>
            </a:r>
          </a:p>
          <a:p>
            <a:r>
              <a:rPr lang="en-GB" sz="3600" dirty="0" smtClean="0"/>
              <a:t>Bring signed option form to meeting</a:t>
            </a:r>
          </a:p>
          <a:p>
            <a:r>
              <a:rPr lang="en-GB" sz="3600" dirty="0" smtClean="0"/>
              <a:t>All requests fed into a computer program and the computer sorts out choices to the highest satisfaction rate</a:t>
            </a:r>
          </a:p>
          <a:p>
            <a:r>
              <a:rPr lang="en-GB" sz="3600" dirty="0" smtClean="0"/>
              <a:t>Individual coursing then reviewed and timetabling begins</a:t>
            </a:r>
          </a:p>
          <a:p>
            <a:r>
              <a:rPr lang="en-GB" sz="3600" dirty="0" smtClean="0"/>
              <a:t>Complex and lengthy process, with lots of things to be balanced, so confirmed choices available late May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8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 smtClean="0"/>
              <a:t>Support Available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3600" dirty="0" smtClean="0"/>
              <a:t>Tracking reports; progression levels/subjects recommended by your teachers - sent home around 18 January; information given during Parent and Carer meetings on 23 and 30 January</a:t>
            </a:r>
          </a:p>
          <a:p>
            <a:r>
              <a:rPr lang="en-GB" sz="3600" dirty="0" smtClean="0"/>
              <a:t>Senior Phase Option Booklet, videos, notes and website links on school website – posted around 16 January</a:t>
            </a:r>
          </a:p>
          <a:p>
            <a:r>
              <a:rPr lang="en-GB" sz="3600" dirty="0" smtClean="0"/>
              <a:t>Careers adviser, Barbara </a:t>
            </a:r>
            <a:r>
              <a:rPr lang="en-GB" sz="3600" dirty="0" smtClean="0">
                <a:hlinkClick r:id="rId2"/>
              </a:rPr>
              <a:t>Barbara.moir@sds.co.uk</a:t>
            </a:r>
            <a:r>
              <a:rPr lang="en-GB" sz="3600" dirty="0" smtClean="0"/>
              <a:t> or 07887831027</a:t>
            </a:r>
          </a:p>
          <a:p>
            <a:r>
              <a:rPr lang="en-GB" sz="3600" dirty="0" smtClean="0"/>
              <a:t>DYW coordinator, </a:t>
            </a:r>
            <a:r>
              <a:rPr lang="en-GB" sz="3600" dirty="0" err="1" smtClean="0"/>
              <a:t>Bahiya</a:t>
            </a:r>
            <a:r>
              <a:rPr lang="en-GB" sz="3600" dirty="0" smtClean="0"/>
              <a:t> </a:t>
            </a:r>
            <a:r>
              <a:rPr lang="en-GB" sz="3600" dirty="0" err="1" smtClean="0"/>
              <a:t>Bahiya</a:t>
            </a:r>
            <a:r>
              <a:rPr lang="en-GB" sz="3600" dirty="0"/>
              <a:t> </a:t>
            </a:r>
            <a:r>
              <a:rPr lang="en-GB" sz="3600" dirty="0" smtClean="0">
                <a:hlinkClick r:id="rId3"/>
              </a:rPr>
              <a:t>Basheikh@edinburghchamber.co.uk</a:t>
            </a:r>
            <a:endParaRPr lang="en-GB" sz="3600" dirty="0" smtClean="0"/>
          </a:p>
          <a:p>
            <a:r>
              <a:rPr lang="en-GB" sz="3600" dirty="0" smtClean="0"/>
              <a:t>Pupil support leaders – text 07795354432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6391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 smtClean="0"/>
              <a:t>Finally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Be ambitious about what you can achieve but realistic about any barriers that could hold you back</a:t>
            </a:r>
          </a:p>
          <a:p>
            <a:r>
              <a:rPr lang="en-GB" sz="3600" dirty="0" smtClean="0"/>
              <a:t>Why are you choosing to continue with a subject – or not?  Are you making the choice for the right reasons?  Be honest.  Is it your choice – or your friend’s?  Far too late for that kind of decision-making now.</a:t>
            </a:r>
          </a:p>
          <a:p>
            <a:r>
              <a:rPr lang="en-GB" sz="3600" dirty="0" smtClean="0"/>
              <a:t>Required for S5 and S6: commitment, hard work and good attendance</a:t>
            </a:r>
          </a:p>
          <a:p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268340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344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Coursing Process 2022-2023</vt:lpstr>
      <vt:lpstr>How will the coursing system work this year?</vt:lpstr>
      <vt:lpstr>Why reserve choices are necessary</vt:lpstr>
      <vt:lpstr>Timescale</vt:lpstr>
      <vt:lpstr>Support Available</vt:lpstr>
      <vt:lpstr>Finally</vt:lpstr>
    </vt:vector>
  </TitlesOfParts>
  <Company>Midlothian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Coursing Process 2022-2023</dc:title>
  <dc:creator>Julie Bones (MGFL)</dc:creator>
  <cp:lastModifiedBy>Julie Bones (MGFL)</cp:lastModifiedBy>
  <cp:revision>8</cp:revision>
  <dcterms:created xsi:type="dcterms:W3CDTF">2023-01-05T15:53:53Z</dcterms:created>
  <dcterms:modified xsi:type="dcterms:W3CDTF">2023-01-05T17:46:15Z</dcterms:modified>
</cp:coreProperties>
</file>